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57" r:id="rId3"/>
    <p:sldId id="258" r:id="rId4"/>
    <p:sldId id="256" r:id="rId5"/>
  </p:sldIdLst>
  <p:sldSz cx="12192000" cy="6858000"/>
  <p:notesSz cx="7315200" cy="9601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87" d="100"/>
          <a:sy n="87" d="100"/>
        </p:scale>
        <p:origin x="408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F12605-022E-49A3-BE2C-EBEF4929A97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2498AA7-A134-4471-96CF-AB2277FC9B4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FC1E99A-0641-43BA-8F5A-311A15D798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0348F-4E95-443D-8566-00A8C2952F14}" type="datetimeFigureOut">
              <a:rPr lang="en-GB" smtClean="0"/>
              <a:t>28/04/2024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2A9A94F-1590-4F7E-9FD6-C1BB592D56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9CD5C9-F2FB-4B7B-9A59-5031FC6A4C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32246D-2F78-43FB-B4C7-07E04E7911F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708624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3ABFA2-D0B7-431C-AEE4-196F11D170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F38215E-6379-4518-8C7C-96D51074BB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3CCFBFD-6D69-47FB-B43E-C5D7AD0B3C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0348F-4E95-443D-8566-00A8C2952F14}" type="datetimeFigureOut">
              <a:rPr lang="en-GB" smtClean="0"/>
              <a:t>28/04/2024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D9F49BF-2E0A-4276-A428-E45FBA8DDC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0884FC7-F805-4176-8814-2C5B2ED644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32246D-2F78-43FB-B4C7-07E04E7911F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554237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4F8C361-4EC8-43D2-94F6-AEF0481FB8E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E78A949-7A22-42BF-98F8-54D8EE8BDF3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7CD31D9-9A2A-4A2E-B0BB-87014540A0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0348F-4E95-443D-8566-00A8C2952F14}" type="datetimeFigureOut">
              <a:rPr lang="en-GB" smtClean="0"/>
              <a:t>28/04/2024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868063B-FBD6-437E-9B5A-76C051B8FF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F172BD3-1428-4221-BD13-80F62DDC82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32246D-2F78-43FB-B4C7-07E04E7911F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301368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1C07FD-4F6D-47B7-8D25-4339B41C73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EC1CC1C-A333-4D00-8E68-058B93C881A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C35AC3-D9ED-46BC-83D5-00B9C344EA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0348F-4E95-443D-8566-00A8C2952F14}" type="datetimeFigureOut">
              <a:rPr lang="en-GB" smtClean="0"/>
              <a:t>28/04/2024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00631CD-D16B-4CA2-BE78-B5617E1851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7277418-5C6F-415C-A865-9A288C42C3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32246D-2F78-43FB-B4C7-07E04E7911F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3720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FDA014-98FB-4F5A-A6B8-EBB2EB686A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6BA4AD1-B03D-4C1D-9BA5-DF53904658D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017282D-0786-4D7E-B07D-4828FACE24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0348F-4E95-443D-8566-00A8C2952F14}" type="datetimeFigureOut">
              <a:rPr lang="en-GB" smtClean="0"/>
              <a:t>28/04/2024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FA2961-E7A5-4E33-80C7-5541F1749E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23DB9D4-82D7-4D1E-8579-100C265BB1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32246D-2F78-43FB-B4C7-07E04E7911F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10598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59C05C-B95A-4E00-AA2D-5EE35A8F8D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BAEC71E-D19E-422B-8F5C-8879442B0AC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842D2C2-EF4C-4077-9852-57077F21A76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EB98E02-ED65-4197-BE61-7EFF741D46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0348F-4E95-443D-8566-00A8C2952F14}" type="datetimeFigureOut">
              <a:rPr lang="en-GB" smtClean="0"/>
              <a:t>28/04/2024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BDADF4F-44F3-47F2-8ABF-AEA28DED4C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48B43EB-4E8F-4B5B-A8AA-CCD79B8EA2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32246D-2F78-43FB-B4C7-07E04E7911F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64998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AE9CD3-C794-4025-9670-7B9CFA1FF2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E4A75D-55E7-4AAA-839A-837648D8A5B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9C7E29E-BC21-45B4-A915-ED325CA6786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BA57C81-3F00-4930-A0AB-B40489363FA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EB4816C-874B-47D8-9E47-3934348DBCB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54DEA4C-0412-4914-9E85-9CD833F8E6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0348F-4E95-443D-8566-00A8C2952F14}" type="datetimeFigureOut">
              <a:rPr lang="en-GB" smtClean="0"/>
              <a:t>28/04/2024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D86AC42-02ED-4C77-9E7E-0DF9E5ED58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A152691-52CA-487A-8EBE-1ABC42F336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32246D-2F78-43FB-B4C7-07E04E7911F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133790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3EF2BD-26A7-47DE-A738-21838F993D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7089519-7938-44CE-85B1-44C493EE55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0348F-4E95-443D-8566-00A8C2952F14}" type="datetimeFigureOut">
              <a:rPr lang="en-GB" smtClean="0"/>
              <a:t>28/04/2024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564EAC4-6AB5-4FBC-BE4A-4DCFFE12C8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7BED7B1-E4A5-4B98-8792-95FC46571F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32246D-2F78-43FB-B4C7-07E04E7911F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130886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B9A5DB4-29FE-4712-B99D-18C0E5B702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0348F-4E95-443D-8566-00A8C2952F14}" type="datetimeFigureOut">
              <a:rPr lang="en-GB" smtClean="0"/>
              <a:t>28/04/2024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3D3235B-1EA7-42C1-B5A2-1E66507F21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978CB71-F7B3-45BE-9414-0CDB685AB7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32246D-2F78-43FB-B4C7-07E04E7911F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373149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67908B-A565-4269-BE08-459CF810B2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CA42A9-BFEF-4C33-A4DF-203887F4770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7F87D34-1D55-4915-A835-BFBA07158E3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37C6EE7-78E2-4D81-BF88-F47A42CC0B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0348F-4E95-443D-8566-00A8C2952F14}" type="datetimeFigureOut">
              <a:rPr lang="en-GB" smtClean="0"/>
              <a:t>28/04/2024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AEDC580-3453-47D3-A9B3-54D9BC25BE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569E505-155E-4FC1-BC0F-436C197444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32246D-2F78-43FB-B4C7-07E04E7911F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19520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35F468-A7CD-4245-8E52-F30306B16C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68F163B-679E-4B1D-A3F7-6685125276D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9F1AFEF-9097-4644-929E-87F20DC023A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E32C9A3-A524-4FD0-95A7-4F19F659B0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0348F-4E95-443D-8566-00A8C2952F14}" type="datetimeFigureOut">
              <a:rPr lang="en-GB" smtClean="0"/>
              <a:t>28/04/2024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2FC384D-26E3-4A25-B2BF-23AA0DE605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0CCAEA8-DE9B-4B12-8FA1-FE5F883450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32246D-2F78-43FB-B4C7-07E04E7911F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760995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4A2C457-7DA3-41A1-8A07-6FDF71770A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2351A3A-E914-4C5D-8F97-9DBBE07D639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D4E9CEB-E919-4196-8308-B1A7B6B7432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80348F-4E95-443D-8566-00A8C2952F14}" type="datetimeFigureOut">
              <a:rPr lang="en-GB" smtClean="0"/>
              <a:t>28/04/2024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A9771C4-A52E-41D4-A29B-FC850B095E9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787E998-21E5-4657-A0D2-126F905CB5D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32246D-2F78-43FB-B4C7-07E04E7911F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654114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aloegarve.com/products/natural-sunscreen-with-spf30-100ml?_pos=4&amp;_sid=7912a08af&amp;_ss=r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AC1D40-1846-4EDE-8BEB-21F9A726BB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Our current Sunscreen Design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1EAE77-FC68-40E6-8E08-C79C8648985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7862" y="1359633"/>
            <a:ext cx="10515600" cy="4351338"/>
          </a:xfrm>
        </p:spPr>
        <p:txBody>
          <a:bodyPr/>
          <a:lstStyle/>
          <a:p>
            <a:r>
              <a:rPr lang="en-GB" dirty="0">
                <a:hlinkClick r:id="rId2"/>
              </a:rPr>
              <a:t>https://aloegarve.com/products/natural-sunscreen-with-spf30-100ml?_pos=4&amp;_sid=7912a08af&amp;_ss=r</a:t>
            </a:r>
            <a:endParaRPr lang="en-GB" dirty="0"/>
          </a:p>
          <a:p>
            <a:pPr marL="0" indent="0">
              <a:buNone/>
            </a:pPr>
            <a:endParaRPr lang="en-GB" dirty="0"/>
          </a:p>
          <a:p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FC95869-44E0-419B-8591-319D810675E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086" y="2176457"/>
            <a:ext cx="8442151" cy="46771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08424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344D70-53C4-47CC-A93F-5DD52E51F6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Front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9334AD0-99B5-4046-BFE3-2F1FE318101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1" y="1825625"/>
            <a:ext cx="5816278" cy="4351338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Logo</a:t>
            </a:r>
          </a:p>
          <a:p>
            <a:r>
              <a:rPr lang="en-US" dirty="0" err="1"/>
              <a:t>Sotavento</a:t>
            </a:r>
            <a:r>
              <a:rPr lang="en-US" dirty="0"/>
              <a:t> (Name) small</a:t>
            </a:r>
          </a:p>
          <a:p>
            <a:r>
              <a:rPr lang="en-US" dirty="0"/>
              <a:t>Natural Sun Lotion (Function in 2 languages, English and Portuguese) UVA, UVB</a:t>
            </a:r>
          </a:p>
          <a:p>
            <a:r>
              <a:rPr lang="en-US" dirty="0"/>
              <a:t>For Body and Face</a:t>
            </a:r>
          </a:p>
          <a:p>
            <a:r>
              <a:rPr lang="en-US" dirty="0"/>
              <a:t>SPF (large) 30+</a:t>
            </a:r>
          </a:p>
          <a:p>
            <a:r>
              <a:rPr lang="en-US" dirty="0"/>
              <a:t>With BIO Aloe Vera, Non-greasy, Water Resistant, Safe for kids and adults</a:t>
            </a:r>
          </a:p>
          <a:p>
            <a:r>
              <a:rPr lang="en-US" dirty="0"/>
              <a:t>Vegan</a:t>
            </a:r>
          </a:p>
          <a:p>
            <a:r>
              <a:rPr lang="en-US" dirty="0"/>
              <a:t>100ml</a:t>
            </a:r>
          </a:p>
          <a:p>
            <a:endParaRPr lang="en-US" dirty="0"/>
          </a:p>
          <a:p>
            <a:endParaRPr lang="en-US" dirty="0"/>
          </a:p>
          <a:p>
            <a:endParaRPr lang="en-GB" dirty="0"/>
          </a:p>
          <a:p>
            <a:pPr marL="0" indent="0">
              <a:buNone/>
            </a:pPr>
            <a:endParaRPr lang="en-GB" dirty="0"/>
          </a:p>
        </p:txBody>
      </p:sp>
      <p:pic>
        <p:nvPicPr>
          <p:cNvPr id="2050" name="Picture 2" descr="Ultrahydration and Renew Cream Gel ">
            <a:extLst>
              <a:ext uri="{FF2B5EF4-FFF2-40B4-BE49-F238E27FC236}">
                <a16:creationId xmlns:a16="http://schemas.microsoft.com/office/drawing/2014/main" id="{D0DC6FC6-2EC7-4D27-88E1-A4C0097891A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93643" y="520861"/>
            <a:ext cx="5365830" cy="58162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E232D2D5-38EB-4621-868A-0F878E6E33C9}"/>
              </a:ext>
            </a:extLst>
          </p:cNvPr>
          <p:cNvSpPr txBox="1"/>
          <p:nvPr/>
        </p:nvSpPr>
        <p:spPr>
          <a:xfrm>
            <a:off x="7680767" y="5799816"/>
            <a:ext cx="475719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This is NOT our current sunscreen design but another reference product for content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244356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La Roche Posay Anthelios Smoothing Optical BLUR SPF50 - Unifying 40ml |  Cosmetics Now United Arab Emirates">
            <a:extLst>
              <a:ext uri="{FF2B5EF4-FFF2-40B4-BE49-F238E27FC236}">
                <a16:creationId xmlns:a16="http://schemas.microsoft.com/office/drawing/2014/main" id="{2554F9DD-8BF9-49BB-B512-9F758B6D236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660" r="32110"/>
          <a:stretch/>
        </p:blipFill>
        <p:spPr bwMode="auto">
          <a:xfrm>
            <a:off x="9574821" y="190500"/>
            <a:ext cx="2482363" cy="666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Ultrahydration and Renew Cream Gel ">
            <a:extLst>
              <a:ext uri="{FF2B5EF4-FFF2-40B4-BE49-F238E27FC236}">
                <a16:creationId xmlns:a16="http://schemas.microsoft.com/office/drawing/2014/main" id="{3C895D89-9CCF-45BB-BC2E-8E80C913970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440" r="29304"/>
          <a:stretch/>
        </p:blipFill>
        <p:spPr bwMode="auto">
          <a:xfrm>
            <a:off x="6330460" y="0"/>
            <a:ext cx="310368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45344D70-53C4-47CC-A93F-5DD52E51F6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Back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9334AD0-99B5-4046-BFE3-2F1FE318101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6646333" cy="4351338"/>
          </a:xfrm>
        </p:spPr>
        <p:txBody>
          <a:bodyPr>
            <a:normAutofit lnSpcReduction="10000"/>
          </a:bodyPr>
          <a:lstStyle/>
          <a:p>
            <a:r>
              <a:rPr lang="en-US" dirty="0"/>
              <a:t>Short text : 1-2 sentences</a:t>
            </a:r>
          </a:p>
          <a:p>
            <a:r>
              <a:rPr lang="en-US" dirty="0"/>
              <a:t>Functions, instructions and warning in 9 languages (optimize space)</a:t>
            </a:r>
          </a:p>
          <a:p>
            <a:r>
              <a:rPr lang="en-US" dirty="0"/>
              <a:t>Barcode</a:t>
            </a:r>
          </a:p>
          <a:p>
            <a:r>
              <a:rPr lang="en-US" dirty="0"/>
              <a:t>Ingredients</a:t>
            </a:r>
          </a:p>
          <a:p>
            <a:r>
              <a:rPr lang="en-US" dirty="0"/>
              <a:t>Address</a:t>
            </a:r>
          </a:p>
          <a:p>
            <a:r>
              <a:rPr lang="en-US" dirty="0"/>
              <a:t>Content in ml</a:t>
            </a:r>
          </a:p>
          <a:p>
            <a:r>
              <a:rPr lang="en-US" dirty="0"/>
              <a:t>Expiration after opening icon</a:t>
            </a:r>
          </a:p>
          <a:p>
            <a:r>
              <a:rPr lang="en-US" dirty="0"/>
              <a:t>Warnings</a:t>
            </a:r>
            <a:endParaRPr lang="en-GB" dirty="0"/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712347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23F6B803-CDE6-42D1-8A7F-A07F8FF1DD1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79154" y="508000"/>
            <a:ext cx="3098245" cy="4583089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1492C7BE-CF00-4E0B-A12C-7A1289DFB4C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30776" y="508000"/>
            <a:ext cx="2524477" cy="4765458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7D45D20D-B03E-4FF9-9D2D-7E946B90804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9876" y="987235"/>
            <a:ext cx="2524477" cy="5048955"/>
          </a:xfrm>
          <a:prstGeom prst="rect">
            <a:avLst/>
          </a:prstGeom>
        </p:spPr>
      </p:pic>
      <p:pic>
        <p:nvPicPr>
          <p:cNvPr id="3074" name="Picture 2" descr="Face Sunscreen SPF50 Colorless">
            <a:extLst>
              <a:ext uri="{FF2B5EF4-FFF2-40B4-BE49-F238E27FC236}">
                <a16:creationId xmlns:a16="http://schemas.microsoft.com/office/drawing/2014/main" id="{AED5D15D-20C1-4A15-9526-D9C8494A688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367" t="29231" r="28761" b="13847"/>
          <a:stretch/>
        </p:blipFill>
        <p:spPr bwMode="auto">
          <a:xfrm>
            <a:off x="10111153" y="633046"/>
            <a:ext cx="2002521" cy="45830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9271551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5770</TotalTime>
  <Words>117</Words>
  <Application>Microsoft Office PowerPoint</Application>
  <PresentationFormat>Widescreen</PresentationFormat>
  <Paragraphs>23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Our current Sunscreen Design</vt:lpstr>
      <vt:lpstr>Front</vt:lpstr>
      <vt:lpstr>Back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Atul Dua</dc:creator>
  <cp:lastModifiedBy>Atul Dua</cp:lastModifiedBy>
  <cp:revision>8</cp:revision>
  <cp:lastPrinted>2024-04-28T12:32:42Z</cp:lastPrinted>
  <dcterms:created xsi:type="dcterms:W3CDTF">2024-04-28T12:32:19Z</dcterms:created>
  <dcterms:modified xsi:type="dcterms:W3CDTF">2024-05-02T12:42:58Z</dcterms:modified>
</cp:coreProperties>
</file>